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8" autoAdjust="0"/>
  </p:normalViewPr>
  <p:slideViewPr>
    <p:cSldViewPr>
      <p:cViewPr varScale="1">
        <p:scale>
          <a:sx n="103" d="100"/>
          <a:sy n="103" d="100"/>
        </p:scale>
        <p:origin x="-2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8" name="7 Marcador de número de diapositiva"/>
          <p:cNvSpPr>
            <a:spLocks noGrp="1"/>
          </p:cNvSpPr>
          <p:nvPr>
            <p:ph type="sldNum" sz="quarter" idx="11"/>
          </p:nvPr>
        </p:nvSpPr>
        <p:spPr/>
        <p:txBody>
          <a:bodyPr/>
          <a:lstStyle/>
          <a:p>
            <a:fld id="{D73B0389-DC6F-4FD8-86D5-F882A4684A7C}" type="slidenum">
              <a:rPr lang="es-MX" smtClean="0"/>
              <a:t>‹Nº›</a:t>
            </a:fld>
            <a:endParaRPr lang="es-MX"/>
          </a:p>
        </p:txBody>
      </p:sp>
      <p:sp>
        <p:nvSpPr>
          <p:cNvPr id="9" name="8 Marcador de pie de página"/>
          <p:cNvSpPr>
            <a:spLocks noGrp="1"/>
          </p:cNvSpPr>
          <p:nvPr>
            <p:ph type="ftr" sz="quarter" idx="12"/>
          </p:nvPr>
        </p:nvSpPr>
        <p:spPr/>
        <p:txBody>
          <a:bodyPr/>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ACA58F68-4038-46F9-877B-A7149C467BF6}" type="datetimeFigureOut">
              <a:rPr lang="es-MX" smtClean="0"/>
              <a:t>10/11/2013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156448" y="6422064"/>
            <a:ext cx="762000" cy="365125"/>
          </a:xfrm>
        </p:spPr>
        <p:txBody>
          <a:bodyPr/>
          <a:lstStyle/>
          <a:p>
            <a:fld id="{D73B0389-DC6F-4FD8-86D5-F882A4684A7C}"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ACA58F68-4038-46F9-877B-A7149C467BF6}" type="datetimeFigureOut">
              <a:rPr lang="es-MX" smtClean="0"/>
              <a:t>10/11/2013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73B0389-DC6F-4FD8-86D5-F882A4684A7C}"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CA58F68-4038-46F9-877B-A7149C467BF6}" type="datetimeFigureOut">
              <a:rPr lang="es-MX" smtClean="0"/>
              <a:t>10/11/2013</a:t>
            </a:fld>
            <a:endParaRPr lang="es-MX"/>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MX"/>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73B0389-DC6F-4FD8-86D5-F882A4684A7C}" type="slidenum">
              <a:rPr lang="es-MX" smtClean="0"/>
              <a:t>‹Nº›</a:t>
            </a:fld>
            <a:endParaRPr lang="es-MX"/>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71538" y="3357562"/>
            <a:ext cx="6480048" cy="2301240"/>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s-MX"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SAFARI</a:t>
            </a:r>
            <a:endParaRPr lang="es-MX"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2 Subtítulo"/>
          <p:cNvSpPr>
            <a:spLocks noGrp="1"/>
          </p:cNvSpPr>
          <p:nvPr>
            <p:ph type="subTitle" idx="1"/>
          </p:nvPr>
        </p:nvSpPr>
        <p:spPr>
          <a:xfrm>
            <a:off x="1142976" y="1571612"/>
            <a:ext cx="6480048" cy="1752600"/>
          </a:xfrm>
        </p:spPr>
        <p:style>
          <a:lnRef idx="1">
            <a:schemeClr val="accent6"/>
          </a:lnRef>
          <a:fillRef idx="3">
            <a:schemeClr val="accent6"/>
          </a:fillRef>
          <a:effectRef idx="2">
            <a:schemeClr val="accent6"/>
          </a:effectRef>
          <a:fontRef idx="minor">
            <a:schemeClr val="lt1"/>
          </a:fontRef>
        </p:style>
        <p:txBody>
          <a:bodyPr>
            <a:normAutofit/>
          </a:bodyPr>
          <a:lstStyle/>
          <a:p>
            <a:endParaRPr lang="es-MX" dirty="0" smtClean="0">
              <a:solidFill>
                <a:schemeClr val="tx1"/>
              </a:solidFill>
            </a:endParaRPr>
          </a:p>
          <a:p>
            <a:r>
              <a:rPr lang="es-MX" dirty="0" smtClean="0">
                <a:solidFill>
                  <a:schemeClr val="tx1"/>
                </a:solidFill>
              </a:rPr>
              <a:t>TECNOLOGIA  </a:t>
            </a:r>
            <a:r>
              <a:rPr lang="es-MX" dirty="0" smtClean="0">
                <a:solidFill>
                  <a:schemeClr val="tx1"/>
                </a:solidFill>
              </a:rPr>
              <a:t>SEGUNDO </a:t>
            </a:r>
            <a:r>
              <a:rPr lang="es-MX" dirty="0" smtClean="0">
                <a:solidFill>
                  <a:schemeClr val="tx1"/>
                </a:solidFill>
              </a:rPr>
              <a:t>BIMESTRE</a:t>
            </a:r>
          </a:p>
          <a:p>
            <a:r>
              <a:rPr lang="es-MX" dirty="0" smtClean="0">
                <a:solidFill>
                  <a:schemeClr val="tx1"/>
                </a:solidFill>
              </a:rPr>
              <a:t>NAVEGADORES</a:t>
            </a:r>
            <a:endParaRPr lang="es-MX" dirty="0" smtClean="0">
              <a:solidFill>
                <a:schemeClr val="tx1"/>
              </a:solidFill>
            </a:endParaRPr>
          </a:p>
          <a:p>
            <a:r>
              <a:rPr lang="es-MX" dirty="0" smtClean="0">
                <a:solidFill>
                  <a:schemeClr val="tx1"/>
                </a:solidFill>
              </a:rPr>
              <a:t>JOSE MANUEL ITO GUZMAN</a:t>
            </a:r>
            <a:endParaRPr lang="es-MX" dirty="0">
              <a:solidFill>
                <a:schemeClr val="tx1"/>
              </a:solidFill>
            </a:endParaRPr>
          </a:p>
        </p:txBody>
      </p:sp>
      <p:pic>
        <p:nvPicPr>
          <p:cNvPr id="4" name="3 Imagen" descr="untitled.png"/>
          <p:cNvPicPr>
            <a:picLocks noChangeAspect="1"/>
          </p:cNvPicPr>
          <p:nvPr/>
        </p:nvPicPr>
        <p:blipFill>
          <a:blip r:embed="rId2"/>
          <a:stretch>
            <a:fillRect/>
          </a:stretch>
        </p:blipFill>
        <p:spPr>
          <a:xfrm rot="547816">
            <a:off x="650025" y="3734107"/>
            <a:ext cx="2209800" cy="2066925"/>
          </a:xfrm>
          <a:prstGeom prst="rect">
            <a:avLst/>
          </a:prstGeom>
          <a:scene3d>
            <a:camera prst="perspectiveRight"/>
            <a:lightRig rig="threePt" dir="t"/>
          </a:scene3d>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7467600" cy="1285860"/>
          </a:xfrm>
        </p:spPr>
        <p:txBody>
          <a:bodyPr>
            <a:normAutofit fontScale="90000"/>
          </a:bodyPr>
          <a:lstStyle/>
          <a:p>
            <a:r>
              <a:rPr lang="es-MX" dirty="0" smtClean="0"/>
              <a:t/>
            </a:r>
            <a:br>
              <a:rPr lang="es-MX" dirty="0" smtClean="0"/>
            </a:br>
            <a:r>
              <a:rPr lang="es-MX" dirty="0" smtClean="0"/>
              <a:t>¿QUE ES SAFARI?</a:t>
            </a:r>
            <a:endParaRPr lang="es-MX" dirty="0"/>
          </a:p>
        </p:txBody>
      </p:sp>
      <p:sp>
        <p:nvSpPr>
          <p:cNvPr id="3" name="2 Marcador de contenido"/>
          <p:cNvSpPr>
            <a:spLocks noGrp="1"/>
          </p:cNvSpPr>
          <p:nvPr>
            <p:ph idx="1"/>
          </p:nvPr>
        </p:nvSpPr>
        <p:spPr>
          <a:xfrm>
            <a:off x="457200" y="1600200"/>
            <a:ext cx="6829444" cy="4525963"/>
          </a:xfrm>
          <a:ln/>
        </p:spPr>
        <p:style>
          <a:lnRef idx="0">
            <a:schemeClr val="dk1"/>
          </a:lnRef>
          <a:fillRef idx="3">
            <a:schemeClr val="dk1"/>
          </a:fillRef>
          <a:effectRef idx="3">
            <a:schemeClr val="dk1"/>
          </a:effectRef>
          <a:fontRef idx="minor">
            <a:schemeClr val="lt1"/>
          </a:fontRef>
        </p:style>
        <p:txBody>
          <a:bodyPr>
            <a:normAutofit fontScale="92500" lnSpcReduction="20000"/>
          </a:bodyPr>
          <a:lstStyle/>
          <a:p>
            <a:r>
              <a:rPr lang="es-ES" dirty="0" smtClean="0"/>
              <a:t>Safari es un navegador de código cerrado desarrollado por Apple Inc. Está disponible para OS X, </a:t>
            </a:r>
            <a:r>
              <a:rPr lang="es-ES" dirty="0" err="1" smtClean="0"/>
              <a:t>iOS</a:t>
            </a:r>
            <a:r>
              <a:rPr lang="es-ES" dirty="0" smtClean="0"/>
              <a:t> (el sistema usado por el </a:t>
            </a:r>
            <a:r>
              <a:rPr lang="es-ES" dirty="0" err="1" smtClean="0"/>
              <a:t>iPhone</a:t>
            </a:r>
            <a:r>
              <a:rPr lang="es-ES" dirty="0" smtClean="0"/>
              <a:t>, el </a:t>
            </a:r>
            <a:r>
              <a:rPr lang="es-ES" dirty="0" err="1" smtClean="0"/>
              <a:t>iPod</a:t>
            </a:r>
            <a:r>
              <a:rPr lang="es-ES" dirty="0" smtClean="0"/>
              <a:t> </a:t>
            </a:r>
            <a:r>
              <a:rPr lang="es-ES" dirty="0" err="1" smtClean="0"/>
              <a:t>Touch</a:t>
            </a:r>
            <a:r>
              <a:rPr lang="es-ES" dirty="0" smtClean="0"/>
              <a:t> y </a:t>
            </a:r>
            <a:r>
              <a:rPr lang="es-ES" dirty="0" err="1" smtClean="0"/>
              <a:t>iPad</a:t>
            </a:r>
            <a:r>
              <a:rPr lang="es-ES" dirty="0" smtClean="0"/>
              <a:t>) y Windows (sin soporte desde el 2012).</a:t>
            </a:r>
          </a:p>
          <a:p>
            <a:r>
              <a:rPr lang="es-ES" dirty="0" smtClean="0"/>
              <a:t>Incluye navegación por pestañas, corrector ortográfico, búsqueda progresiva, vista del historial en </a:t>
            </a:r>
            <a:r>
              <a:rPr lang="es-ES" dirty="0" err="1" smtClean="0"/>
              <a:t>CoverFlow</a:t>
            </a:r>
            <a:r>
              <a:rPr lang="es-ES" dirty="0" smtClean="0"/>
              <a:t>, administrador de descargas y un sistema de búsqueda integrado</a:t>
            </a:r>
          </a:p>
          <a:p>
            <a:endParaRPr lang="es-MX" dirty="0"/>
          </a:p>
        </p:txBody>
      </p:sp>
      <p:pic>
        <p:nvPicPr>
          <p:cNvPr id="4" name="3 Imagen" descr="untitled.png"/>
          <p:cNvPicPr>
            <a:picLocks noChangeAspect="1"/>
          </p:cNvPicPr>
          <p:nvPr/>
        </p:nvPicPr>
        <p:blipFill>
          <a:blip r:embed="rId2"/>
          <a:stretch>
            <a:fillRect/>
          </a:stretch>
        </p:blipFill>
        <p:spPr>
          <a:xfrm rot="21017031">
            <a:off x="6832585" y="429264"/>
            <a:ext cx="1905000" cy="24003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7467600" cy="1143000"/>
          </a:xfrm>
        </p:spPr>
        <p:style>
          <a:lnRef idx="1">
            <a:schemeClr val="accent2"/>
          </a:lnRef>
          <a:fillRef idx="2">
            <a:schemeClr val="accent2"/>
          </a:fillRef>
          <a:effectRef idx="1">
            <a:schemeClr val="accent2"/>
          </a:effectRef>
          <a:fontRef idx="minor">
            <a:schemeClr val="dk1"/>
          </a:fontRef>
        </p:style>
        <p:txBody>
          <a:bodyPr/>
          <a:lstStyle/>
          <a:p>
            <a:r>
              <a:rPr lang="es-MX"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Historia</a:t>
            </a:r>
            <a:endParaRPr lang="es-MX"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Marcador de contenido"/>
          <p:cNvSpPr>
            <a:spLocks noGrp="1"/>
          </p:cNvSpPr>
          <p:nvPr>
            <p:ph idx="1"/>
          </p:nvPr>
        </p:nvSpPr>
        <p:spPr>
          <a:xfrm>
            <a:off x="457200" y="1412776"/>
            <a:ext cx="7467600" cy="4713387"/>
          </a:xfrm>
        </p:spPr>
        <p:txBody>
          <a:bodyPr>
            <a:normAutofit/>
          </a:bodyPr>
          <a:lstStyle/>
          <a:p>
            <a:r>
              <a:rPr lang="es-MX" sz="1800" dirty="0"/>
              <a:t>Antes del lanzamiento de Safari, Apple incluía el navegador Internet Explorer para Mac de Microsoft a sus computadoras como navegador predeterminado. La primera versión beta de Safari fue presentada en la exposición </a:t>
            </a:r>
            <a:r>
              <a:rPr lang="es-MX" sz="1800" dirty="0" err="1"/>
              <a:t>Macworld</a:t>
            </a:r>
            <a:r>
              <a:rPr lang="es-MX" sz="1800" dirty="0"/>
              <a:t> el 7 de enero de 2003 y fue liberada en forma de beta pública. Su versión 1.0 se lanzó en junio de 2003. La versión 1.1 se publicó en octubre del mismo año y se convirtió en la primera versión de Safari en ser el navegador predeterminado para Mac OS X. El 9 de enero de 2007, Steve Jobs anunció que el teléfono inteligente de Apple Inc. (iPhone) usaría Safari para la exploración de sitios web. El 24 de febrero de 2009 se lanzó una beta de la versión 4 del navegador con una interfaz rediseñada, y utilizando su nuevo motor </a:t>
            </a:r>
            <a:r>
              <a:rPr lang="es-MX" sz="1800" dirty="0" err="1"/>
              <a:t>Javascript</a:t>
            </a:r>
            <a:r>
              <a:rPr lang="es-MX" sz="1800" dirty="0"/>
              <a:t> Nitro, que en pruebas sintéticas supera al rendimiento de Google </a:t>
            </a:r>
            <a:r>
              <a:rPr lang="es-MX" sz="1800" dirty="0" err="1"/>
              <a:t>Chrome</a:t>
            </a:r>
            <a:r>
              <a:rPr lang="es-MX" sz="1800" dirty="0"/>
              <a:t> y Firefox 3.5 beta. Finalmente, el 8 de junio del mismo año, y anunciado en el WWDC </a:t>
            </a:r>
            <a:r>
              <a:rPr lang="es-MX" sz="1800" dirty="0" err="1"/>
              <a:t>Keynote</a:t>
            </a:r>
            <a:r>
              <a:rPr lang="es-MX" sz="1800" dirty="0"/>
              <a:t>, se introdujo la versión final del Safari </a:t>
            </a:r>
            <a:r>
              <a:rPr lang="es-MX" sz="1800" dirty="0" smtClean="0"/>
              <a:t>4.</a:t>
            </a:r>
            <a:endParaRPr lang="es-MX" sz="1800" dirty="0"/>
          </a:p>
        </p:txBody>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Características</a:t>
            </a:r>
            <a:endParaRPr lang="es-MX" dirty="0"/>
          </a:p>
        </p:txBody>
      </p:sp>
      <p:sp>
        <p:nvSpPr>
          <p:cNvPr id="3" name="2 Marcador de contenido"/>
          <p:cNvSpPr>
            <a:spLocks noGrp="1"/>
          </p:cNvSpPr>
          <p:nvPr>
            <p:ph idx="1"/>
          </p:nvPr>
        </p:nvSpPr>
        <p:spPr/>
        <p:txBody>
          <a:bodyPr/>
          <a:lstStyle/>
          <a:p>
            <a:pPr marL="36576" indent="0">
              <a:buNone/>
            </a:pPr>
            <a:r>
              <a:rPr lang="es-MX" dirty="0" smtClean="0"/>
              <a:t>-El buscador predeterminado es Google.</a:t>
            </a:r>
          </a:p>
          <a:p>
            <a:pPr marL="36576" indent="0">
              <a:buNone/>
            </a:pPr>
            <a:r>
              <a:rPr lang="es-MX" dirty="0" smtClean="0"/>
              <a:t>-La versión actual es la 7.0.2.</a:t>
            </a:r>
          </a:p>
          <a:p>
            <a:pPr marL="36576" indent="0">
              <a:buNone/>
            </a:pPr>
            <a:r>
              <a:rPr lang="es-MX" dirty="0" smtClean="0"/>
              <a:t>-Su logo es una brújula.</a:t>
            </a:r>
          </a:p>
          <a:p>
            <a:pPr marL="36576" indent="0">
              <a:buNone/>
            </a:pPr>
            <a:r>
              <a:rPr lang="es-MX" dirty="0" smtClean="0"/>
              <a:t>-Actualmente se encuentra disponible para </a:t>
            </a:r>
            <a:r>
              <a:rPr lang="es-MX" dirty="0" err="1" smtClean="0"/>
              <a:t>ios</a:t>
            </a:r>
            <a:r>
              <a:rPr lang="es-MX" dirty="0" smtClean="0"/>
              <a:t>, OS X y Windows (Versión 5.1.7)</a:t>
            </a:r>
          </a:p>
          <a:p>
            <a:pPr marL="36576" indent="0">
              <a:buNone/>
            </a:pPr>
            <a:r>
              <a:rPr lang="es-MX" dirty="0" smtClean="0"/>
              <a:t>-Fue desarrollado por Apple Inc.</a:t>
            </a:r>
            <a:endParaRPr lang="es-MX"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613720">
            <a:off x="6088606" y="4580653"/>
            <a:ext cx="2679922" cy="1911845"/>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47866240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VENTAJAS Y DESVENTAJAS</a:t>
            </a:r>
            <a:endParaRPr lang="es-MX"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2 Marcador de contenido"/>
          <p:cNvSpPr>
            <a:spLocks noGrp="1"/>
          </p:cNvSpPr>
          <p:nvPr>
            <p:ph idx="1"/>
          </p:nvPr>
        </p:nvSpPr>
        <p:spPr/>
        <p:txBody>
          <a:bodyPr>
            <a:normAutofit fontScale="77500" lnSpcReduction="20000"/>
          </a:bodyPr>
          <a:lstStyle/>
          <a:p>
            <a:r>
              <a:rPr lang="es-MX" dirty="0"/>
              <a:t>Ventajas:</a:t>
            </a:r>
          </a:p>
          <a:p>
            <a:pPr marL="36576" indent="0">
              <a:buNone/>
            </a:pPr>
            <a:r>
              <a:rPr lang="es-MX" dirty="0" smtClean="0"/>
              <a:t> - </a:t>
            </a:r>
            <a:r>
              <a:rPr lang="es-MX" dirty="0"/>
              <a:t>Según algunos estudios, Safari es el navegador más rápido para la carga de CSS (lo que permite una rápida visualización de un sitio web). Safari está disponible tanto para Mac como para </a:t>
            </a:r>
            <a:r>
              <a:rPr lang="es-MX" dirty="0" smtClean="0"/>
              <a:t>Windows.</a:t>
            </a:r>
            <a:endParaRPr lang="es-MX" dirty="0"/>
          </a:p>
          <a:p>
            <a:pPr marL="36576" indent="0">
              <a:buNone/>
            </a:pPr>
            <a:r>
              <a:rPr lang="es-MX" dirty="0" smtClean="0"/>
              <a:t>- </a:t>
            </a:r>
            <a:r>
              <a:rPr lang="es-MX" dirty="0"/>
              <a:t>El navegador es muy accesible y tiene una interfaz Simple.</a:t>
            </a:r>
          </a:p>
          <a:p>
            <a:endParaRPr lang="es-MX" dirty="0"/>
          </a:p>
          <a:p>
            <a:r>
              <a:rPr lang="es-MX" dirty="0"/>
              <a:t>Desventajas:</a:t>
            </a:r>
          </a:p>
          <a:p>
            <a:pPr marL="36576" indent="0">
              <a:buNone/>
            </a:pPr>
            <a:r>
              <a:rPr lang="es-MX" dirty="0"/>
              <a:t> </a:t>
            </a:r>
            <a:r>
              <a:rPr lang="es-MX" dirty="0" smtClean="0"/>
              <a:t>-</a:t>
            </a:r>
            <a:r>
              <a:rPr lang="es-MX" dirty="0"/>
              <a:t>Tiene Poca cuota de mercado.</a:t>
            </a:r>
          </a:p>
          <a:p>
            <a:pPr marL="36576" indent="0">
              <a:buNone/>
            </a:pPr>
            <a:r>
              <a:rPr lang="es-MX" dirty="0" smtClean="0"/>
              <a:t> -</a:t>
            </a:r>
            <a:r>
              <a:rPr lang="es-MX" dirty="0"/>
              <a:t>No tiene una tienda de aplicaciones (tal como Google </a:t>
            </a:r>
            <a:r>
              <a:rPr lang="es-MX" dirty="0" err="1"/>
              <a:t>Chrome</a:t>
            </a:r>
            <a:r>
              <a:rPr lang="es-MX" dirty="0"/>
              <a:t> y Firefox</a:t>
            </a:r>
            <a:r>
              <a:rPr lang="es-MX" dirty="0" smtClean="0"/>
              <a:t>).</a:t>
            </a:r>
          </a:p>
          <a:p>
            <a:pPr marL="36576" indent="0">
              <a:buNone/>
            </a:pPr>
            <a:r>
              <a:rPr lang="es-MX" dirty="0" smtClean="0"/>
              <a:t> -</a:t>
            </a:r>
            <a:r>
              <a:rPr lang="es-MX" dirty="0"/>
              <a:t>No todos los sitios web </a:t>
            </a:r>
            <a:r>
              <a:rPr lang="es-MX" dirty="0" smtClean="0"/>
              <a:t>están </a:t>
            </a:r>
            <a:r>
              <a:rPr lang="es-MX" dirty="0"/>
              <a:t>optimizados para el navegador (lo que daría mas de un </a:t>
            </a:r>
            <a:r>
              <a:rPr lang="es-MX" dirty="0" smtClean="0"/>
              <a:t>inconveniente).</a:t>
            </a:r>
            <a:endParaRPr lang="es-MX" dirty="0"/>
          </a:p>
        </p:txBody>
      </p:sp>
    </p:spTree>
    <p:extLst>
      <p:ext uri="{BB962C8B-B14F-4D97-AF65-F5344CB8AC3E}">
        <p14:creationId xmlns:p14="http://schemas.microsoft.com/office/powerpoint/2010/main" val="19759703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p:spPr>
        <p:style>
          <a:lnRef idx="2">
            <a:schemeClr val="accent2"/>
          </a:lnRef>
          <a:fillRef idx="1">
            <a:schemeClr val="lt1"/>
          </a:fillRef>
          <a:effectRef idx="0">
            <a:schemeClr val="accent2"/>
          </a:effectRef>
          <a:fontRef idx="minor">
            <a:schemeClr val="dk1"/>
          </a:fontRef>
        </p:style>
        <p:txBody>
          <a:bodyPr/>
          <a:lstStyle/>
          <a:p>
            <a:r>
              <a:rPr lang="es-MX" dirty="0" smtClean="0"/>
              <a:t>Compatibilidad y versiones</a:t>
            </a:r>
            <a:endParaRPr lang="es-MX" dirty="0"/>
          </a:p>
        </p:txBody>
      </p:sp>
      <p:sp>
        <p:nvSpPr>
          <p:cNvPr id="3" name="2 Marcador de contenido"/>
          <p:cNvSpPr>
            <a:spLocks noGrp="1"/>
          </p:cNvSpPr>
          <p:nvPr>
            <p:ph idx="1"/>
          </p:nvPr>
        </p:nvSpPr>
        <p:spPr/>
        <p:txBody>
          <a:bodyPr>
            <a:normAutofit fontScale="92500" lnSpcReduction="20000"/>
          </a:bodyPr>
          <a:lstStyle/>
          <a:p>
            <a:r>
              <a:rPr lang="es-MX" dirty="0" smtClean="0"/>
              <a:t>Es compatible con </a:t>
            </a:r>
            <a:r>
              <a:rPr lang="es-MX" dirty="0" err="1" smtClean="0"/>
              <a:t>ios</a:t>
            </a:r>
            <a:r>
              <a:rPr lang="es-MX" dirty="0" smtClean="0"/>
              <a:t>, OS X y Windows (Solo hasta la versión 5.1.7).</a:t>
            </a:r>
          </a:p>
          <a:p>
            <a:r>
              <a:rPr lang="es-MX" dirty="0" smtClean="0"/>
              <a:t>Versiones:</a:t>
            </a:r>
          </a:p>
          <a:p>
            <a:pPr marL="36576" indent="0">
              <a:buNone/>
            </a:pPr>
            <a:r>
              <a:rPr lang="es-MX" dirty="0" smtClean="0"/>
              <a:t>-1.0</a:t>
            </a:r>
          </a:p>
          <a:p>
            <a:pPr marL="36576" indent="0">
              <a:buNone/>
            </a:pPr>
            <a:r>
              <a:rPr lang="es-MX" dirty="0" smtClean="0"/>
              <a:t>-2.0</a:t>
            </a:r>
          </a:p>
          <a:p>
            <a:pPr marL="36576" indent="0">
              <a:buNone/>
            </a:pPr>
            <a:r>
              <a:rPr lang="es-MX" dirty="0" smtClean="0"/>
              <a:t>-3.0</a:t>
            </a:r>
          </a:p>
          <a:p>
            <a:pPr marL="36576" indent="0">
              <a:buNone/>
            </a:pPr>
            <a:r>
              <a:rPr lang="es-MX" dirty="0" smtClean="0"/>
              <a:t>-4.0</a:t>
            </a:r>
          </a:p>
          <a:p>
            <a:pPr marL="36576" indent="0">
              <a:buNone/>
            </a:pPr>
            <a:r>
              <a:rPr lang="es-MX" dirty="0" smtClean="0"/>
              <a:t>-5.0</a:t>
            </a:r>
          </a:p>
          <a:p>
            <a:pPr marL="36576" indent="0">
              <a:buNone/>
            </a:pPr>
            <a:r>
              <a:rPr lang="es-MX" dirty="0" smtClean="0"/>
              <a:t>-6.0</a:t>
            </a:r>
          </a:p>
          <a:p>
            <a:pPr marL="36576" indent="0">
              <a:buNone/>
            </a:pPr>
            <a:r>
              <a:rPr lang="es-MX" dirty="0" smtClean="0"/>
              <a:t>-7.0</a:t>
            </a:r>
          </a:p>
        </p:txBody>
      </p:sp>
    </p:spTree>
    <p:extLst>
      <p:ext uri="{BB962C8B-B14F-4D97-AF65-F5344CB8AC3E}">
        <p14:creationId xmlns:p14="http://schemas.microsoft.com/office/powerpoint/2010/main" val="1009763349"/>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CONCLUSION</a:t>
            </a:r>
            <a:endParaRPr lang="es-MX" dirty="0"/>
          </a:p>
        </p:txBody>
      </p:sp>
      <p:sp>
        <p:nvSpPr>
          <p:cNvPr id="3" name="2 Marcador de contenido"/>
          <p:cNvSpPr>
            <a:spLocks noGrp="1"/>
          </p:cNvSpPr>
          <p:nvPr>
            <p:ph idx="1"/>
          </p:nvPr>
        </p:nvSpPr>
        <p:spPr>
          <a:xfrm>
            <a:off x="467544" y="1556792"/>
            <a:ext cx="7467600" cy="4896544"/>
          </a:xfrm>
        </p:spPr>
        <p:style>
          <a:lnRef idx="1">
            <a:schemeClr val="accent1"/>
          </a:lnRef>
          <a:fillRef idx="3">
            <a:schemeClr val="accent1"/>
          </a:fillRef>
          <a:effectRef idx="2">
            <a:schemeClr val="accent1"/>
          </a:effectRef>
          <a:fontRef idx="minor">
            <a:schemeClr val="lt1"/>
          </a:fontRef>
        </p:style>
        <p:txBody>
          <a:bodyPr>
            <a:normAutofit lnSpcReduction="10000"/>
          </a:bodyPr>
          <a:lstStyle/>
          <a:p>
            <a:r>
              <a:rPr lang="es-MX" dirty="0" smtClean="0">
                <a:solidFill>
                  <a:schemeClr val="bg1"/>
                </a:solidFill>
              </a:rPr>
              <a:t>Safari es un buen navegador rápido, fácil de usar </a:t>
            </a:r>
            <a:r>
              <a:rPr lang="es-MX" dirty="0" err="1" smtClean="0">
                <a:solidFill>
                  <a:schemeClr val="bg1"/>
                </a:solidFill>
              </a:rPr>
              <a:t>ademas</a:t>
            </a:r>
            <a:r>
              <a:rPr lang="es-MX" dirty="0" smtClean="0">
                <a:solidFill>
                  <a:schemeClr val="bg1"/>
                </a:solidFill>
              </a:rPr>
              <a:t> de que puede ser usado es muchos dispositivos como celulares (</a:t>
            </a:r>
            <a:r>
              <a:rPr lang="es-MX" dirty="0" err="1" smtClean="0">
                <a:solidFill>
                  <a:schemeClr val="bg1"/>
                </a:solidFill>
              </a:rPr>
              <a:t>iPhones</a:t>
            </a:r>
            <a:r>
              <a:rPr lang="es-MX" dirty="0" smtClean="0">
                <a:solidFill>
                  <a:schemeClr val="bg1"/>
                </a:solidFill>
              </a:rPr>
              <a:t>), computadoras, </a:t>
            </a:r>
            <a:r>
              <a:rPr lang="es-MX" dirty="0" err="1" smtClean="0">
                <a:solidFill>
                  <a:schemeClr val="bg1"/>
                </a:solidFill>
              </a:rPr>
              <a:t>iPads</a:t>
            </a:r>
            <a:r>
              <a:rPr lang="es-MX" dirty="0" smtClean="0">
                <a:solidFill>
                  <a:schemeClr val="bg1"/>
                </a:solidFill>
              </a:rPr>
              <a:t> y </a:t>
            </a:r>
            <a:r>
              <a:rPr lang="es-MX" dirty="0" err="1" smtClean="0">
                <a:solidFill>
                  <a:schemeClr val="bg1"/>
                </a:solidFill>
              </a:rPr>
              <a:t>iPods</a:t>
            </a:r>
            <a:r>
              <a:rPr lang="es-MX" dirty="0" smtClean="0">
                <a:solidFill>
                  <a:schemeClr val="bg1"/>
                </a:solidFill>
              </a:rPr>
              <a:t>. Es uno de los mas </a:t>
            </a:r>
            <a:r>
              <a:rPr lang="es-MX" dirty="0" err="1" smtClean="0">
                <a:solidFill>
                  <a:schemeClr val="bg1"/>
                </a:solidFill>
              </a:rPr>
              <a:t>rapido</a:t>
            </a:r>
            <a:r>
              <a:rPr lang="es-MX" dirty="0" smtClean="0">
                <a:solidFill>
                  <a:schemeClr val="bg1"/>
                </a:solidFill>
              </a:rPr>
              <a:t> junto con </a:t>
            </a:r>
            <a:r>
              <a:rPr lang="es-MX" dirty="0" err="1" smtClean="0">
                <a:solidFill>
                  <a:schemeClr val="bg1"/>
                </a:solidFill>
              </a:rPr>
              <a:t>Chrome</a:t>
            </a:r>
            <a:r>
              <a:rPr lang="es-MX" dirty="0" smtClean="0">
                <a:solidFill>
                  <a:schemeClr val="bg1"/>
                </a:solidFill>
              </a:rPr>
              <a:t>. Funciona en los sistemas operativos mas importantes (OS X y Windows) por lo que es muy accesible. </a:t>
            </a:r>
            <a:r>
              <a:rPr lang="es-MX" dirty="0" err="1" smtClean="0">
                <a:solidFill>
                  <a:schemeClr val="bg1"/>
                </a:solidFill>
              </a:rPr>
              <a:t>Aprendi</a:t>
            </a:r>
            <a:r>
              <a:rPr lang="es-MX" dirty="0" smtClean="0">
                <a:solidFill>
                  <a:schemeClr val="bg1"/>
                </a:solidFill>
              </a:rPr>
              <a:t> cosas que no sabia como la compatibilidad pensaba que solo era para </a:t>
            </a:r>
            <a:r>
              <a:rPr lang="es-MX" dirty="0" err="1" smtClean="0">
                <a:solidFill>
                  <a:schemeClr val="bg1"/>
                </a:solidFill>
              </a:rPr>
              <a:t>mac</a:t>
            </a:r>
            <a:r>
              <a:rPr lang="es-MX" dirty="0" smtClean="0">
                <a:solidFill>
                  <a:schemeClr val="bg1"/>
                </a:solidFill>
              </a:rPr>
              <a:t> y </a:t>
            </a:r>
            <a:r>
              <a:rPr lang="es-MX" dirty="0" err="1" smtClean="0">
                <a:solidFill>
                  <a:schemeClr val="bg1"/>
                </a:solidFill>
              </a:rPr>
              <a:t>ipads</a:t>
            </a:r>
            <a:r>
              <a:rPr lang="es-MX" dirty="0" smtClean="0">
                <a:solidFill>
                  <a:schemeClr val="bg1"/>
                </a:solidFill>
              </a:rPr>
              <a:t>.</a:t>
            </a:r>
            <a:endParaRPr lang="es-MX" dirty="0">
              <a:solidFill>
                <a:schemeClr val="bg1"/>
              </a:solidFill>
            </a:endParaRPr>
          </a:p>
        </p:txBody>
      </p:sp>
    </p:spTree>
    <p:extLst>
      <p:ext uri="{BB962C8B-B14F-4D97-AF65-F5344CB8AC3E}">
        <p14:creationId xmlns:p14="http://schemas.microsoft.com/office/powerpoint/2010/main" val="4130390490"/>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136</TotalTime>
  <Words>529</Words>
  <Application>Microsoft Office PowerPoint</Application>
  <PresentationFormat>Presentación en pantalla (4:3)</PresentationFormat>
  <Paragraphs>37</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Técnico</vt:lpstr>
      <vt:lpstr>SAFARI</vt:lpstr>
      <vt:lpstr> ¿QUE ES SAFARI?</vt:lpstr>
      <vt:lpstr>Historia</vt:lpstr>
      <vt:lpstr>Características</vt:lpstr>
      <vt:lpstr>VENTAJAS Y DESVENTAJAS</vt:lpstr>
      <vt:lpstr>Compatibilidad y versiones</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SAFARI</dc:title>
  <dc:creator>ibv-sec</dc:creator>
  <cp:lastModifiedBy>PC</cp:lastModifiedBy>
  <cp:revision>10</cp:revision>
  <dcterms:created xsi:type="dcterms:W3CDTF">2013-11-08T20:19:15Z</dcterms:created>
  <dcterms:modified xsi:type="dcterms:W3CDTF">2013-11-10T21:15:01Z</dcterms:modified>
</cp:coreProperties>
</file>