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6" r:id="rId12"/>
    <p:sldId id="263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88" autoAdjust="0"/>
    <p:restoredTop sz="98046" autoAdjust="0"/>
  </p:normalViewPr>
  <p:slideViewPr>
    <p:cSldViewPr>
      <p:cViewPr varScale="1">
        <p:scale>
          <a:sx n="72" d="100"/>
          <a:sy n="72" d="100"/>
        </p:scale>
        <p:origin x="-12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2FC8-7980-4CBA-B780-9A1DC42CC021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0CEDC-3178-4C45-ABB2-635811A7BB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1068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8F073-A3F8-43A5-BBD1-1FB0408C5523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63D87-DB09-4008-AA1F-86E4B3265BE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052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63D87-DB09-4008-AA1F-86E4B3265BE6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63D87-DB09-4008-AA1F-86E4B3265BE6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239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63D87-DB09-4008-AA1F-86E4B3265BE6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570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5" y="274642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9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2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Botón de acción: Inicio">
            <a:hlinkClick r:id="rId2" action="ppaction://hlinksldjump" highlightClick="1"/>
          </p:cNvPr>
          <p:cNvSpPr/>
          <p:nvPr userDrawn="1"/>
        </p:nvSpPr>
        <p:spPr>
          <a:xfrm>
            <a:off x="6588224" y="6237312"/>
            <a:ext cx="936104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4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4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4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7" y="5001995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6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4" name="13 Botón de acción: Inicio">
            <a:hlinkClick r:id="rId3" action="ppaction://hlinksldjump" highlightClick="1"/>
          </p:cNvPr>
          <p:cNvSpPr/>
          <p:nvPr userDrawn="1"/>
        </p:nvSpPr>
        <p:spPr>
          <a:xfrm>
            <a:off x="6660232" y="6204123"/>
            <a:ext cx="792088" cy="53724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7" y="5001995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6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095B55-B09D-4074-A9BE-B70B05787936}" type="datetimeFigureOut">
              <a:rPr lang="es-MX" smtClean="0"/>
              <a:t>05/12/2013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4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C338D8E-0882-48D7-A8A7-9E294D2EA2FB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3 Botón de acción: Inicio">
            <a:hlinkClick r:id="rId14" action="ppaction://hlinksldjump" highlightClick="1"/>
          </p:cNvPr>
          <p:cNvSpPr/>
          <p:nvPr userDrawn="1"/>
        </p:nvSpPr>
        <p:spPr>
          <a:xfrm>
            <a:off x="6516216" y="6093296"/>
            <a:ext cx="936104" cy="7647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izarra_interactiva" TargetMode="External"/><Relationship Id="rId7" Type="http://schemas.openxmlformats.org/officeDocument/2006/relationships/hyperlink" Target="https://www.google.com.mx/search?q=pizarra+digital+interactiva&amp;rlz=1C1EODB_enMX562MX562&amp;espv=210&amp;es_sm=93&amp;source=lnms&amp;tbm=isch&amp;sa=X&amp;ei=AyWhUpjfOaTt2wXA3oB4&amp;ved=0CAkQ_AUoAQ&amp;biw=1366&amp;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ehowenespanol.com/desventajas-pizarras-interactivas-lista_153125/" TargetMode="External"/><Relationship Id="rId5" Type="http://schemas.openxmlformats.org/officeDocument/2006/relationships/hyperlink" Target="http://recursostic.educacion.es/heda/web/es/inicio/humor-20/704-ventajas-de-la-pizarra-digital-interactiva" TargetMode="External"/><Relationship Id="rId4" Type="http://schemas.openxmlformats.org/officeDocument/2006/relationships/hyperlink" Target="http://ies-pablogargallo.blogspot.mx/2009/12/ventajas-y-desventajas-de-la-pizarra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audio" Target="../media/audio2.wav"/><Relationship Id="rId7" Type="http://schemas.openxmlformats.org/officeDocument/2006/relationships/slide" Target="slide5.xml"/><Relationship Id="rId12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slide" Target="slide11.xml"/><Relationship Id="rId5" Type="http://schemas.openxmlformats.org/officeDocument/2006/relationships/slide" Target="slide3.xml"/><Relationship Id="rId10" Type="http://schemas.openxmlformats.org/officeDocument/2006/relationships/slide" Target="slide10.xml"/><Relationship Id="rId4" Type="http://schemas.openxmlformats.org/officeDocument/2006/relationships/slide" Target="slide1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1829761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MX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PIZARRAS</a:t>
            </a:r>
            <a:br>
              <a:rPr lang="es-MX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s-MX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INTERACTIVAS</a:t>
            </a:r>
            <a:endParaRPr lang="es-MX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1" y="3500439"/>
            <a:ext cx="7772400" cy="11997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Proyecto 2 Tecnología</a:t>
            </a:r>
          </a:p>
          <a:p>
            <a:r>
              <a:rPr lang="es-MX" dirty="0" smtClean="0"/>
              <a:t>José Manuel </a:t>
            </a:r>
            <a:r>
              <a:rPr lang="es-MX" dirty="0" err="1" smtClean="0"/>
              <a:t>Ito</a:t>
            </a:r>
            <a:r>
              <a:rPr lang="es-MX" dirty="0" smtClean="0"/>
              <a:t> Guzmán 1°A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1710">
            <a:off x="1172526" y="714754"/>
            <a:ext cx="2719541" cy="20370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applause.wav"/>
          </p:stSnd>
        </p:sndAc>
      </p:transition>
    </mc:Choice>
    <mc:Fallback>
      <p:transition spd="slow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395536" y="1412776"/>
            <a:ext cx="8280920" cy="4525963"/>
          </a:xfrm>
        </p:spPr>
        <p:txBody>
          <a:bodyPr/>
          <a:lstStyle/>
          <a:p>
            <a:r>
              <a:rPr lang="es-MX" dirty="0" smtClean="0"/>
              <a:t>Las pizarras interactivas son una herramienta útil, de uso fácil que se puede usar para la educación y la impartición de temas y platicas. Aunque suele ser cara tiene muchas ventajas para la impartición de un tema  </a:t>
            </a:r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859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28800"/>
            <a:ext cx="3533775" cy="2400300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IMAGENES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2639037" cy="252028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509382"/>
            <a:ext cx="3168352" cy="210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81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half" idx="2"/>
          </p:nvPr>
        </p:nvSpPr>
        <p:spPr>
          <a:xfrm>
            <a:off x="1187624" y="836712"/>
            <a:ext cx="7162800" cy="5544616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INFORMACION</a:t>
            </a:r>
          </a:p>
          <a:p>
            <a:pPr algn="l"/>
            <a:r>
              <a:rPr lang="es-MX" dirty="0">
                <a:hlinkClick r:id="rId3"/>
              </a:rPr>
              <a:t>http://</a:t>
            </a:r>
            <a:r>
              <a:rPr lang="es-MX" dirty="0" smtClean="0">
                <a:hlinkClick r:id="rId3"/>
              </a:rPr>
              <a:t>es.wikipedia.org/wiki/Pizarra_interactiva</a:t>
            </a:r>
            <a:endParaRPr lang="es-MX" dirty="0" smtClean="0"/>
          </a:p>
          <a:p>
            <a:pPr algn="l"/>
            <a:r>
              <a:rPr lang="es-MX" dirty="0">
                <a:hlinkClick r:id="rId4"/>
              </a:rPr>
              <a:t>http://</a:t>
            </a:r>
            <a:r>
              <a:rPr lang="es-MX" dirty="0" smtClean="0">
                <a:hlinkClick r:id="rId4"/>
              </a:rPr>
              <a:t>ies-pablogargallo.blogspot.mx/2009/12/ventajas-y-desventajas-de-la-pizarra.html</a:t>
            </a:r>
            <a:endParaRPr lang="es-MX" dirty="0" smtClean="0"/>
          </a:p>
          <a:p>
            <a:pPr algn="l"/>
            <a:r>
              <a:rPr lang="es-MX" dirty="0">
                <a:hlinkClick r:id="rId5"/>
              </a:rPr>
              <a:t>http://</a:t>
            </a:r>
            <a:r>
              <a:rPr lang="es-MX" dirty="0" smtClean="0">
                <a:hlinkClick r:id="rId5"/>
              </a:rPr>
              <a:t>recursostic.educacion.es/heda/web/es/inicio/humor-20/704-ventajas-de-la-pizarra-digital-interactiva</a:t>
            </a:r>
            <a:endParaRPr lang="es-MX" dirty="0" smtClean="0"/>
          </a:p>
          <a:p>
            <a:pPr algn="l"/>
            <a:r>
              <a:rPr lang="es-MX" dirty="0">
                <a:hlinkClick r:id="rId6"/>
              </a:rPr>
              <a:t>http://www.ehowenespanol.com/desventajas-pizarras-interactivas-lista_153125</a:t>
            </a:r>
            <a:r>
              <a:rPr lang="es-MX" dirty="0" smtClean="0">
                <a:hlinkClick r:id="rId6"/>
              </a:rPr>
              <a:t>/</a:t>
            </a:r>
            <a:endParaRPr lang="es-MX" dirty="0" smtClean="0"/>
          </a:p>
          <a:p>
            <a:pPr algn="l"/>
            <a:endParaRPr lang="es-MX" dirty="0" smtClean="0"/>
          </a:p>
          <a:p>
            <a:pPr algn="l"/>
            <a:endParaRPr lang="es-MX" dirty="0"/>
          </a:p>
          <a:p>
            <a:pPr algn="l"/>
            <a:r>
              <a:rPr lang="es-MX" dirty="0" smtClean="0"/>
              <a:t>IMÁGENES</a:t>
            </a:r>
          </a:p>
          <a:p>
            <a:pPr algn="l"/>
            <a:r>
              <a:rPr lang="es-MX" dirty="0" smtClean="0">
                <a:hlinkClick r:id="rId7"/>
              </a:rPr>
              <a:t>https</a:t>
            </a:r>
            <a:r>
              <a:rPr lang="es-MX" dirty="0">
                <a:hlinkClick r:id="rId7"/>
              </a:rPr>
              <a:t>://www.google.com.mx/search?q=pizarra+digital+interactiva&amp;rlz=1C1EODB_enMX562MX562&amp;espv=210&amp;es_sm=93&amp;source=lnms&amp;tbm=isch&amp;sa=X&amp;ei=AyWhUpjfOaTt2wXA3oB4&amp;ved=0CAkQ_AUoAQ&amp;biw=1366</a:t>
            </a:r>
            <a:r>
              <a:rPr lang="es-MX" dirty="0" smtClean="0">
                <a:hlinkClick r:id="rId7"/>
              </a:rPr>
              <a:t>&amp;</a:t>
            </a:r>
            <a:endParaRPr lang="es-MX" dirty="0" smtClean="0"/>
          </a:p>
          <a:p>
            <a:pPr algn="l"/>
            <a:r>
              <a:rPr lang="es-MX" dirty="0"/>
              <a:t>https://www.google.com.mx/search?q=pizarra+digital+interactiva&amp;rlz=1C1EODB_enMX562MX562&amp;espv=210&amp;es_sm=93&amp;source=lnms&amp;tbm=isch&amp;sa=X&amp;ei=AyWhUpjfOaTt2wXA3oB4&amp;ved=0CAkQ_AUoAQ&amp;biw=1366&amp;bih=666#es_sm=93&amp;espv=210&amp;q=pizarra%20digital%20interactiva&amp;tbm=isch&amp;facrc=_&amp;imgdii=_&amp;</a:t>
            </a:r>
            <a:r>
              <a:rPr lang="es-MX" dirty="0" smtClean="0"/>
              <a:t>imgrc=fZh1zWeAuVzXiM%3A%3B8iiTdWCO0gTS1M%3Bhttp%253A%252F%252Fwww.ite.educacion.es%252Fformacion%252Fmateriales%252F137%252Fcd%252Fm2_metodologia%252Fpizarra_digital_2.jpg%3Bhttp%253A%252F%252Fwww.ite.educacion.es%252Fformacion%252Fmateriales%252F137%252Fcd%252Fm2_metodologia%252Findex.html%3B2065%3B1378</a:t>
            </a:r>
          </a:p>
          <a:p>
            <a:pPr algn="l"/>
            <a:endParaRPr lang="es-MX" dirty="0" smtClean="0"/>
          </a:p>
          <a:p>
            <a:pPr algn="l"/>
            <a:endParaRPr lang="es-MX" dirty="0" smtClean="0"/>
          </a:p>
          <a:p>
            <a:pPr algn="l"/>
            <a:endParaRPr lang="es-MX" dirty="0"/>
          </a:p>
          <a:p>
            <a:pPr algn="l"/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75432" cy="562672"/>
          </a:xfrm>
        </p:spPr>
        <p:txBody>
          <a:bodyPr/>
          <a:lstStyle/>
          <a:p>
            <a:r>
              <a:rPr lang="es-MX" dirty="0" smtClean="0"/>
              <a:t>BIBLIOGRAFIA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16612953"/>
      </p:ext>
    </p:extLst>
  </p:cSld>
  <p:clrMapOvr>
    <a:masterClrMapping/>
  </p:clrMapOvr>
  <p:transition spd="slow">
    <p:wheel spokes="1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4" action="ppaction://hlinksldjump"/>
              </a:rPr>
              <a:t>Portada</a:t>
            </a:r>
            <a:r>
              <a:rPr lang="es-MX" dirty="0" smtClean="0"/>
              <a:t>………………………………………………1</a:t>
            </a:r>
          </a:p>
          <a:p>
            <a:r>
              <a:rPr lang="es-MX" dirty="0" smtClean="0">
                <a:hlinkClick r:id="rId5" action="ppaction://hlinksldjump"/>
              </a:rPr>
              <a:t>Introducción</a:t>
            </a:r>
            <a:r>
              <a:rPr lang="es-MX" dirty="0" smtClean="0"/>
              <a:t>………………………………………..3</a:t>
            </a:r>
          </a:p>
          <a:p>
            <a:r>
              <a:rPr lang="es-MX" dirty="0" smtClean="0">
                <a:hlinkClick r:id="rId6" action="ppaction://hlinksldjump"/>
              </a:rPr>
              <a:t>Concepto</a:t>
            </a:r>
            <a:r>
              <a:rPr lang="es-MX" dirty="0" smtClean="0"/>
              <a:t>……………………………………………4</a:t>
            </a:r>
          </a:p>
          <a:p>
            <a:r>
              <a:rPr lang="es-MX" dirty="0" smtClean="0">
                <a:hlinkClick r:id="rId7" action="ppaction://hlinksldjump"/>
              </a:rPr>
              <a:t>Tipos</a:t>
            </a:r>
            <a:r>
              <a:rPr lang="es-MX" dirty="0" smtClean="0"/>
              <a:t>……………………………………………5 y 6</a:t>
            </a:r>
          </a:p>
          <a:p>
            <a:r>
              <a:rPr lang="es-MX" dirty="0" smtClean="0">
                <a:hlinkClick r:id="rId8" action="ppaction://hlinksldjump"/>
              </a:rPr>
              <a:t>Ventajas</a:t>
            </a:r>
            <a:r>
              <a:rPr lang="es-MX" dirty="0" smtClean="0"/>
              <a:t>………………………………………..7 y 8</a:t>
            </a:r>
          </a:p>
          <a:p>
            <a:r>
              <a:rPr lang="es-MX" dirty="0" smtClean="0">
                <a:hlinkClick r:id="rId9" action="ppaction://hlinksldjump"/>
              </a:rPr>
              <a:t>Desventajas</a:t>
            </a:r>
            <a:r>
              <a:rPr lang="es-MX" dirty="0" smtClean="0"/>
              <a:t>………………………………………..9</a:t>
            </a:r>
          </a:p>
          <a:p>
            <a:r>
              <a:rPr lang="es-MX" dirty="0" smtClean="0">
                <a:hlinkClick r:id="rId10" action="ppaction://hlinksldjump"/>
              </a:rPr>
              <a:t>Conclusión</a:t>
            </a:r>
            <a:r>
              <a:rPr lang="es-MX" dirty="0" smtClean="0"/>
              <a:t>……………………………………….10</a:t>
            </a:r>
          </a:p>
          <a:p>
            <a:r>
              <a:rPr lang="es-MX" dirty="0" smtClean="0">
                <a:hlinkClick r:id="rId11" action="ppaction://hlinksldjump"/>
              </a:rPr>
              <a:t>Imágenes</a:t>
            </a:r>
            <a:r>
              <a:rPr lang="es-MX" dirty="0" smtClean="0"/>
              <a:t>………………………………………….11</a:t>
            </a:r>
          </a:p>
          <a:p>
            <a:r>
              <a:rPr lang="es-MX" dirty="0" smtClean="0">
                <a:hlinkClick r:id="rId12" action="ppaction://hlinksldjump"/>
              </a:rPr>
              <a:t>Bibliografía</a:t>
            </a:r>
            <a:r>
              <a:rPr lang="es-MX" dirty="0" smtClean="0"/>
              <a:t>……………………………………….12</a:t>
            </a:r>
            <a:endParaRPr lang="es-MX" dirty="0" smtClean="0"/>
          </a:p>
          <a:p>
            <a:endParaRPr lang="es-MX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MX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INDICE</a:t>
            </a:r>
            <a:endParaRPr lang="es-MX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randomBar dir="vert"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428597" y="1500176"/>
            <a:ext cx="8215371" cy="4525963"/>
          </a:xfrm>
        </p:spPr>
        <p:txBody>
          <a:bodyPr>
            <a:normAutofit/>
          </a:bodyPr>
          <a:lstStyle/>
          <a:p>
            <a:r>
              <a:rPr lang="es-MX" dirty="0" smtClean="0"/>
              <a:t>Este es el proyecto 2 de la clase de Tecnología Segundo Bimestre sobre las pizarras o pantallas interactivas, se responderán las preguntas ¿Qué son?, los tipos, que elementos tienen, sus ventajas y sus desventajas. Se mostrara todo este contenido y algunas imágenes.</a:t>
            </a:r>
            <a:endParaRPr lang="es-MX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MX" dirty="0" smtClean="0">
                <a:ln/>
                <a:solidFill>
                  <a:schemeClr val="accent3"/>
                </a:solidFill>
                <a:effectLst/>
              </a:rPr>
              <a:t>INTRODUCCION</a:t>
            </a:r>
            <a:endParaRPr lang="es-MX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pizarra interactiva, también denominada la pizarra digital, consiste en un ordenador conectado a un vídeo proyector, que muestra la señal de dicho ordenador sobre una superficie lisa y rígida, sensible al tacto o no, desde la que se puede controlar el ordenador, hacer anotaciones manuscritas sobre cualquier imagen proyectada, así como guardarlas, imprimirlas, enviarlas por correo electrónico y exportarlas a diversos formatos.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CONCEPTO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4757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995710"/>
          </a:xfrm>
        </p:spPr>
        <p:txBody>
          <a:bodyPr>
            <a:normAutofit/>
          </a:bodyPr>
          <a:lstStyle/>
          <a:p>
            <a:r>
              <a:rPr lang="es-MX" dirty="0" smtClean="0"/>
              <a:t>Tipos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5410200"/>
            <a:ext cx="8640960" cy="762000"/>
          </a:xfrm>
        </p:spPr>
        <p:txBody>
          <a:bodyPr>
            <a:normAutofit/>
          </a:bodyPr>
          <a:lstStyle/>
          <a:p>
            <a:r>
              <a:rPr lang="es-MX" sz="3200" dirty="0"/>
              <a:t>PDI (pizarra digital interactiva)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51520" y="1268760"/>
            <a:ext cx="4690862" cy="4085779"/>
          </a:xfrm>
        </p:spPr>
        <p:txBody>
          <a:bodyPr>
            <a:noAutofit/>
          </a:bodyPr>
          <a:lstStyle/>
          <a:p>
            <a:r>
              <a:rPr lang="es-MX" sz="1850" dirty="0"/>
              <a:t>El caso en que el presentador realiza las anotaciones desde y sobre la superficie de proyección. Los elementos que la forman son una pizarra conectada a un ordenador y éste a un vídeo proyector. Utilizando una pizarra interactiva podemos llevar a cabo todas las funciones. Igualmente, en algunos modelos se puede utilizar el dedo. Utiliza tecnología por inducción electromagnética y si es táctil puede ser por infrarrojos, resistiva u óptica.</a:t>
            </a: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916832"/>
            <a:ext cx="3816424" cy="3014003"/>
          </a:xfrm>
        </p:spPr>
      </p:pic>
    </p:spTree>
    <p:extLst>
      <p:ext uri="{BB962C8B-B14F-4D97-AF65-F5344CB8AC3E}">
        <p14:creationId xmlns:p14="http://schemas.microsoft.com/office/powerpoint/2010/main" val="2488323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es-MX" dirty="0" smtClean="0"/>
              <a:t>Tipos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5536" y="5805264"/>
            <a:ext cx="6120680" cy="936104"/>
          </a:xfrm>
        </p:spPr>
        <p:txBody>
          <a:bodyPr>
            <a:normAutofit fontScale="92500" lnSpcReduction="10000"/>
          </a:bodyPr>
          <a:lstStyle/>
          <a:p>
            <a:r>
              <a:rPr lang="es-MX" sz="3200" dirty="0"/>
              <a:t>PDIP (pizarra digital interactiva portátil)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107504" y="764704"/>
            <a:ext cx="5904656" cy="4968552"/>
          </a:xfrm>
        </p:spPr>
        <p:txBody>
          <a:bodyPr>
            <a:noAutofit/>
          </a:bodyPr>
          <a:lstStyle/>
          <a:p>
            <a:r>
              <a:rPr lang="es-MX" sz="1780" dirty="0"/>
              <a:t>S</a:t>
            </a:r>
            <a:r>
              <a:rPr lang="es-MX" sz="1780" dirty="0" smtClean="0"/>
              <a:t>e </a:t>
            </a:r>
            <a:r>
              <a:rPr lang="es-MX" sz="1780" dirty="0"/>
              <a:t>dice que una PDI es portátil cuando cumple una de las dos funciones siguientes:</a:t>
            </a:r>
          </a:p>
          <a:p>
            <a:r>
              <a:rPr lang="es-MX" sz="1780" dirty="0"/>
              <a:t>a) Se puede trasladar fácilmente de una clase a otra y de un lugar a otro</a:t>
            </a:r>
          </a:p>
          <a:p>
            <a:r>
              <a:rPr lang="es-MX" sz="1780" dirty="0"/>
              <a:t>b) Además se puede impartir la clase desde cualquier lugar del aula y se puede utilizar cualquier superficie de proyección. </a:t>
            </a:r>
            <a:endParaRPr lang="es-MX" sz="1780" dirty="0" smtClean="0"/>
          </a:p>
          <a:p>
            <a:r>
              <a:rPr lang="es-MX" sz="1780" dirty="0" smtClean="0"/>
              <a:t>En </a:t>
            </a:r>
            <a:r>
              <a:rPr lang="es-MX" sz="1780" dirty="0"/>
              <a:t>el primer caso estamos ante un accesorio que se suele adherir a una superficie rígida para convertirla en una pizarra </a:t>
            </a:r>
            <a:r>
              <a:rPr lang="es-MX" sz="1780" dirty="0" smtClean="0"/>
              <a:t>interactiva. </a:t>
            </a:r>
            <a:r>
              <a:rPr lang="es-MX" sz="1780" dirty="0"/>
              <a:t>En el segundo estamos ante una </a:t>
            </a:r>
            <a:r>
              <a:rPr lang="es-MX" sz="1780" dirty="0" err="1"/>
              <a:t>PDiP</a:t>
            </a:r>
            <a:r>
              <a:rPr lang="es-MX" sz="1780" dirty="0"/>
              <a:t> tipo tableta que se conecta al ordenador sin cables (por RF o Bluetooth)y, en algunos casos, hasta permite varios alumnos actúen simultáneamente en trabajos en equipo o en competición) y permite controlar el ordenador y hacer anotaciones desde cualquier lugar del </a:t>
            </a:r>
            <a:r>
              <a:rPr lang="es-MX" sz="1780" dirty="0" smtClean="0"/>
              <a:t>aula</a:t>
            </a:r>
            <a:r>
              <a:rPr lang="es-MX" sz="1780" dirty="0"/>
              <a:t>.</a:t>
            </a:r>
            <a:endParaRPr lang="es-MX" sz="1780" dirty="0" smtClean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2600730"/>
            <a:ext cx="2888953" cy="2166002"/>
          </a:xfrm>
        </p:spPr>
      </p:pic>
    </p:spTree>
    <p:extLst>
      <p:ext uri="{BB962C8B-B14F-4D97-AF65-F5344CB8AC3E}">
        <p14:creationId xmlns:p14="http://schemas.microsoft.com/office/powerpoint/2010/main" val="1180754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8219256" cy="4755982"/>
          </a:xfrm>
        </p:spPr>
        <p:txBody>
          <a:bodyPr>
            <a:normAutofit/>
          </a:bodyPr>
          <a:lstStyle/>
          <a:p>
            <a:r>
              <a:rPr lang="es-MX" dirty="0"/>
              <a:t>La PDI tiene la ventaja que se escribe directamente sobre la propia pizarra, de la misma forma que se hace sobre cualquier pizarra </a:t>
            </a:r>
            <a:r>
              <a:rPr lang="es-MX" dirty="0" smtClean="0"/>
              <a:t>convencional.</a:t>
            </a:r>
          </a:p>
          <a:p>
            <a:r>
              <a:rPr lang="es-MX" dirty="0" smtClean="0"/>
              <a:t>La </a:t>
            </a:r>
            <a:r>
              <a:rPr lang="es-MX" dirty="0"/>
              <a:t>PDIP tiene la ventaja de que se puede trasladar a cualquier lugar, con lo que, sin necesidad de vídeo proyector, un profesor puede preparar los ejercicios interactivos en su despacho o en su casa y luego utilizarlos en </a:t>
            </a:r>
            <a:r>
              <a:rPr lang="es-MX" dirty="0" smtClean="0"/>
              <a:t>clase.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96956" y="128864"/>
            <a:ext cx="8229600" cy="1143000"/>
          </a:xfrm>
        </p:spPr>
        <p:txBody>
          <a:bodyPr/>
          <a:lstStyle/>
          <a:p>
            <a:r>
              <a:rPr lang="es-MX" dirty="0" smtClean="0"/>
              <a:t>VENTAJAS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6552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8219256" cy="5746645"/>
          </a:xfrm>
        </p:spPr>
        <p:txBody>
          <a:bodyPr>
            <a:normAutofit fontScale="92500"/>
          </a:bodyPr>
          <a:lstStyle/>
          <a:p>
            <a:r>
              <a:rPr lang="es-MX" dirty="0"/>
              <a:t>Las Pizarras Digitales Interactivas (PDI) fomentan la participación de nuestro alumnado, pues proporcionan un entorno en el que es fácil compartir contenidos e interactuar con ellos. </a:t>
            </a:r>
            <a:endParaRPr lang="es-MX" dirty="0" smtClean="0"/>
          </a:p>
          <a:p>
            <a:r>
              <a:rPr lang="es-MX" dirty="0"/>
              <a:t>Con las PDI suele ser más sencillo captar la atención de los alumnos y alumnas, y disponemos de todo un abanico de recursos que nos permiten adaptarnos a diferentes estilos de aprendizaje</a:t>
            </a:r>
            <a:r>
              <a:rPr lang="es-MX" dirty="0" smtClean="0"/>
              <a:t>.</a:t>
            </a:r>
          </a:p>
          <a:p>
            <a:r>
              <a:rPr lang="es-MX" dirty="0"/>
              <a:t>Otra ventaja es para personas con dificultades motrices, dado que pueden controlar cualquier aplicación de ordenador y hacer las anotaciones desde su propio asiento.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489485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9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 </a:t>
            </a:r>
            <a:r>
              <a:rPr lang="es-MX" dirty="0"/>
              <a:t>El profesorado debe tener voluntad de adaptación al cambio y mejorar las prácticas docentes habituales</a:t>
            </a:r>
            <a:r>
              <a:rPr lang="es-MX" dirty="0" smtClean="0"/>
              <a:t>.</a:t>
            </a:r>
            <a:endParaRPr lang="es-MX" dirty="0"/>
          </a:p>
          <a:p>
            <a:r>
              <a:rPr lang="es-MX" dirty="0" smtClean="0"/>
              <a:t> </a:t>
            </a:r>
            <a:r>
              <a:rPr lang="es-MX" dirty="0"/>
              <a:t>El profesor debe conocer y seleccionar la información digital más adecuada a sus circunstancias</a:t>
            </a:r>
            <a:r>
              <a:rPr lang="es-MX" dirty="0" smtClean="0"/>
              <a:t>.</a:t>
            </a:r>
            <a:endParaRPr lang="es-MX" dirty="0"/>
          </a:p>
          <a:p>
            <a:r>
              <a:rPr lang="es-MX" dirty="0" smtClean="0"/>
              <a:t> </a:t>
            </a:r>
            <a:r>
              <a:rPr lang="es-MX" dirty="0"/>
              <a:t>El profesorado necesita una formación didáctico-tecnológica </a:t>
            </a:r>
            <a:r>
              <a:rPr lang="es-MX" dirty="0" smtClean="0"/>
              <a:t>inicial</a:t>
            </a:r>
          </a:p>
          <a:p>
            <a:r>
              <a:rPr lang="es-MX" dirty="0" smtClean="0"/>
              <a:t>Resulta </a:t>
            </a:r>
            <a:r>
              <a:rPr lang="es-MX" dirty="0"/>
              <a:t>caro</a:t>
            </a:r>
            <a:r>
              <a:rPr lang="es-MX" dirty="0" smtClean="0"/>
              <a:t>.</a:t>
            </a:r>
          </a:p>
          <a:p>
            <a:r>
              <a:rPr lang="es-MX" dirty="0"/>
              <a:t>La superficie de una pizarra interactiva se puede estropear y manchar con facilidad. Si una persona utiliza un marcador inadecuado sobre este tipo de pizarras, puede que la mancha sea prácticamente imposible de </a:t>
            </a:r>
            <a:r>
              <a:rPr lang="es-MX" dirty="0" smtClean="0"/>
              <a:t>quitar.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/>
          <a:lstStyle/>
          <a:p>
            <a:r>
              <a:rPr lang="es-MX" dirty="0" smtClean="0"/>
              <a:t>DESVENTAJAS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19846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156</TotalTime>
  <Words>703</Words>
  <Application>Microsoft Office PowerPoint</Application>
  <PresentationFormat>Presentación en pantalla (4:3)</PresentationFormat>
  <Paragraphs>57</Paragraphs>
  <Slides>12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Concurrencia</vt:lpstr>
      <vt:lpstr>PIZARRAS INTERACTIVAS</vt:lpstr>
      <vt:lpstr>INDICE</vt:lpstr>
      <vt:lpstr>INTRODUCCION</vt:lpstr>
      <vt:lpstr>CONCEPTO</vt:lpstr>
      <vt:lpstr>Tipos</vt:lpstr>
      <vt:lpstr>Tipos</vt:lpstr>
      <vt:lpstr>VENTAJAS</vt:lpstr>
      <vt:lpstr>Presentación de PowerPoint</vt:lpstr>
      <vt:lpstr>DESVENTAJAS</vt:lpstr>
      <vt:lpstr>CONCLUSION</vt:lpstr>
      <vt:lpstr>IMAGENES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PANTALLAS  INTERACTIVAS</dc:title>
  <dc:creator>ibv-sec</dc:creator>
  <cp:lastModifiedBy>PC</cp:lastModifiedBy>
  <cp:revision>18</cp:revision>
  <dcterms:created xsi:type="dcterms:W3CDTF">2007-01-02T10:50:30Z</dcterms:created>
  <dcterms:modified xsi:type="dcterms:W3CDTF">2013-12-06T03:08:29Z</dcterms:modified>
</cp:coreProperties>
</file>